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20"/>
  </p:notesMasterIdLst>
  <p:handoutMasterIdLst>
    <p:handoutMasterId r:id="rId21"/>
  </p:handoutMasterIdLst>
  <p:sldIdLst>
    <p:sldId id="521" r:id="rId6"/>
    <p:sldId id="537" r:id="rId7"/>
    <p:sldId id="538" r:id="rId8"/>
    <p:sldId id="539" r:id="rId9"/>
    <p:sldId id="540" r:id="rId10"/>
    <p:sldId id="541" r:id="rId11"/>
    <p:sldId id="542" r:id="rId12"/>
    <p:sldId id="543" r:id="rId13"/>
    <p:sldId id="544" r:id="rId14"/>
    <p:sldId id="545" r:id="rId15"/>
    <p:sldId id="546" r:id="rId16"/>
    <p:sldId id="547" r:id="rId17"/>
    <p:sldId id="549" r:id="rId18"/>
    <p:sldId id="53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2" autoAdjust="0"/>
    <p:restoredTop sz="75044" autoAdjust="0"/>
  </p:normalViewPr>
  <p:slideViewPr>
    <p:cSldViewPr snapToGrid="0">
      <p:cViewPr varScale="1">
        <p:scale>
          <a:sx n="130" d="100"/>
          <a:sy n="130" d="100"/>
        </p:scale>
        <p:origin x="-1864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30560"/>
    </p:cViewPr>
  </p:sorterViewPr>
  <p:notesViewPr>
    <p:cSldViewPr snapToGrid="0">
      <p:cViewPr varScale="1">
        <p:scale>
          <a:sx n="121" d="100"/>
          <a:sy n="121" d="100"/>
        </p:scale>
        <p:origin x="38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09.03.17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09.03.17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darmowa</a:t>
            </a:r>
            <a:r>
              <a:rPr lang="en-US"/>
              <a:t> </a:t>
            </a:r>
            <a:r>
              <a:rPr lang="en-US" err="1"/>
              <a:t>konferencja</a:t>
            </a:r>
          </a:p>
          <a:p>
            <a:r>
              <a:rPr lang="en-US"/>
              <a:t>- </a:t>
            </a:r>
            <a:r>
              <a:rPr lang="en-US" err="1"/>
              <a:t>znane</a:t>
            </a:r>
            <a:r>
              <a:rPr lang="en-US"/>
              <a:t> </a:t>
            </a:r>
            <a:r>
              <a:rPr lang="en-US" err="1"/>
              <a:t>osoby</a:t>
            </a:r>
            <a:r>
              <a:rPr lang="en-US"/>
              <a:t> w </a:t>
            </a:r>
            <a:r>
              <a:rPr lang="en-US" err="1"/>
              <a:t>swiecie</a:t>
            </a:r>
            <a:r>
              <a:rPr lang="en-US"/>
              <a:t> IT</a:t>
            </a:r>
          </a:p>
          <a:p>
            <a:r>
              <a:rPr lang="en-US"/>
              <a:t>- </a:t>
            </a:r>
            <a:r>
              <a:rPr lang="en-US" err="1"/>
              <a:t>po</a:t>
            </a:r>
            <a:r>
              <a:rPr lang="en-US"/>
              <a:t> </a:t>
            </a:r>
            <a:r>
              <a:rPr lang="en-US" err="1"/>
              <a:t>pracy</a:t>
            </a:r>
            <a:r>
              <a:rPr lang="en-US"/>
              <a:t> /</a:t>
            </a:r>
            <a:r>
              <a:rPr lang="en-US" err="1"/>
              <a:t>studiach,start</a:t>
            </a:r>
            <a:r>
              <a:rPr lang="en-US"/>
              <a:t> 17:30</a:t>
            </a:r>
          </a:p>
          <a:p>
            <a:r>
              <a:rPr lang="en-US"/>
              <a:t> -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tyko</a:t>
            </a:r>
            <a:r>
              <a:rPr lang="en-US"/>
              <a:t> </a:t>
            </a:r>
            <a:r>
              <a:rPr lang="en-US" err="1"/>
              <a:t>prezentacje</a:t>
            </a:r>
            <a:r>
              <a:rPr lang="en-US"/>
              <a:t> </a:t>
            </a:r>
            <a:r>
              <a:rPr lang="en-US" err="1"/>
              <a:t>techniczne</a:t>
            </a:r>
            <a:r>
              <a:rPr lang="en-US"/>
              <a:t> (</a:t>
            </a:r>
            <a:r>
              <a:rPr lang="en-US" err="1"/>
              <a:t>np.Scrum</a:t>
            </a:r>
            <a:r>
              <a:rPr lang="en-US"/>
              <a:t>)</a:t>
            </a:r>
          </a:p>
          <a:p>
            <a:r>
              <a:rPr lang="en-US"/>
              <a:t>- 1 </a:t>
            </a:r>
            <a:r>
              <a:rPr lang="en-US" err="1"/>
              <a:t>konferencja</a:t>
            </a:r>
            <a:r>
              <a:rPr lang="en-US"/>
              <a:t> 1 </a:t>
            </a:r>
            <a:r>
              <a:rPr lang="en-US" err="1"/>
              <a:t>kwietniu,nastepna</a:t>
            </a:r>
            <a:r>
              <a:rPr lang="en-US"/>
              <a:t> w </a:t>
            </a:r>
            <a:r>
              <a:rPr lang="en-US" err="1"/>
              <a:t>czerwcu</a:t>
            </a:r>
            <a:r>
              <a:rPr lang="en-US"/>
              <a:t>.</a:t>
            </a:r>
          </a:p>
          <a:p>
            <a:r>
              <a:rPr lang="en-US"/>
              <a:t>- </a:t>
            </a:r>
            <a:r>
              <a:rPr lang="en-US" err="1"/>
              <a:t>obserwujcie</a:t>
            </a:r>
            <a:r>
              <a:rPr lang="en-US"/>
              <a:t> </a:t>
            </a:r>
            <a:r>
              <a:rPr lang="en-US" err="1"/>
              <a:t>nas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FB I </a:t>
            </a:r>
            <a:r>
              <a:rPr lang="en-US" err="1"/>
              <a:t>nasza</a:t>
            </a:r>
            <a:r>
              <a:rPr lang="en-US"/>
              <a:t> </a:t>
            </a:r>
            <a:r>
              <a:rPr lang="en-US" err="1"/>
              <a:t>strone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microsoft.com/office/2007/relationships/hdphoto" Target="../media/hdphoto1.wdp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microsoft.com/office/2007/relationships/hdphoto" Target="../media/hdphoto1.wdp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3.png"/><Relationship Id="rId13" Type="http://schemas.microsoft.com/office/2007/relationships/hdphoto" Target="../media/hdphoto1.wdp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theme" Target="../theme/theme3.xml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theme" Target="../theme/theme4.xml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theme" Target="../theme/theme5.xml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microsoft.com/office/2007/relationships/hdphoto" Target="../media/hdphoto1.wdp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1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png"/><Relationship Id="rId3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71" y="487327"/>
            <a:ext cx="7560781" cy="5022519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54" y="5697415"/>
            <a:ext cx="4186600" cy="10466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06019" y="4363366"/>
            <a:ext cx="5100950" cy="1008000"/>
          </a:xfrm>
        </p:spPr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I fell in love with system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47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</a:rPr>
              <a:t>Live coding workshop!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14" name="Content Placeholder 13" descr="LJZGn9C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97" r="-4297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4844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presenters</a:t>
            </a:r>
            <a:endParaRPr lang="en-US" dirty="0"/>
          </a:p>
        </p:txBody>
      </p:sp>
      <p:pic>
        <p:nvPicPr>
          <p:cNvPr id="13" name="Content Placeholder 12" descr="Zrzut ekranu 2017-02-01 o 11.19.42.png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76" b="-8576"/>
          <a:stretch>
            <a:fillRect/>
          </a:stretch>
        </p:blipFill>
        <p:spPr/>
      </p:pic>
      <p:pic>
        <p:nvPicPr>
          <p:cNvPr id="9" name="Content Placeholder 8" descr="IMG_0107.jp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6" r="-3726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251300" y="5182896"/>
            <a:ext cx="163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Adam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Wałach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909" y="5185879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Jakub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Błaszczyk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5610" y="5185880"/>
            <a:ext cx="18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Artur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Fijałkowski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Content Placeholder 4" descr="IMG_20170308_132733.jpg.jpeg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42" r="-10842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52766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Hackin</a:t>
            </a:r>
            <a:r>
              <a:rPr lang="en-US"/>
              <a:t>' Gliwice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03434" y="1809571"/>
            <a:ext cx="806916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3434" y="3054375"/>
            <a:ext cx="937980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 descr="Screen Shot 2017-02-28 at 08.21.02[1]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838" y="904875"/>
            <a:ext cx="2663825" cy="52210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56011" y="1228725"/>
            <a:ext cx="8069166" cy="4708981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Pierwsza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konferencja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  4 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Kwietnia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2017, start 17:30</a:t>
            </a:r>
            <a:endParaRPr lang="en-US" sz="2400" kern="0">
              <a:solidFill>
                <a:srgbClr val="FFFFFF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How we have created 360 client customer view using graph, </a:t>
            </a:r>
            <a:r>
              <a:rPr lang="en-US" sz="2400" kern="0" err="1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nosql</a:t>
            </a:r>
            <a:r>
              <a:rPr lang="en-US" sz="2400" ker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and microservice architecture</a:t>
            </a:r>
            <a:endParaRPr lang="en-US" sz="2400" kern="0">
              <a:ea typeface="Arial Unicode MS" pitchFamily="34" charset="-128"/>
              <a:cs typeface="Arial Unicode MS" pitchFamily="34" charset="-128"/>
            </a:endParaRPr>
          </a:p>
          <a:p>
            <a:pPr lvl="1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400" kern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Kolejne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 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wydarzenia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 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jeszcze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w 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tym</a:t>
            </a:r>
            <a:r>
              <a:rPr lang="en-US" sz="2400" ker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roku</a:t>
            </a: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Picture 4" descr="File:&lt;strong&gt;Facebook&lt;/strong&gt; icon 2013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50" y="3778250"/>
            <a:ext cx="502865" cy="508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45569" y="3764516"/>
            <a:ext cx="2948330" cy="4603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err="1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Hackin</a:t>
            </a:r>
            <a:r>
              <a:rPr lang="en-US" sz="2400" b="1" ker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' Gliwice</a:t>
            </a:r>
          </a:p>
        </p:txBody>
      </p:sp>
      <p:pic>
        <p:nvPicPr>
          <p:cNvPr id="12" name="Picture 11" descr="File:Web-&lt;strong&gt;browser&lt;/strong&gt;-openclipart.svg - 維基百科，自由的 ...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985" y="4361180"/>
            <a:ext cx="789455" cy="7955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45175" y="4476750"/>
            <a:ext cx="5165544" cy="4619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http://hackingliwice.pl</a:t>
            </a:r>
            <a:endParaRPr lang="en-US" sz="2400" b="1" kern="0">
              <a:solidFill>
                <a:srgbClr val="F0AB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3992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99" y="284550"/>
            <a:ext cx="8809762" cy="61750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92092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</a:t>
            </a:r>
            <a:r>
              <a:rPr lang="de-DE" sz="48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358074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HYBRIS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Vs.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2736" y="3426145"/>
            <a:ext cx="42114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Wants the newest software available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Cares for speed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Thinks about software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Usability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2900" y="3487181"/>
            <a:ext cx="3698448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Wants the most tested software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Cares for stability	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Thinks about hardware and OS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Security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" name="Content Placeholder 2" descr="Fijałkowski - FPR_2551_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19" r="-21719"/>
          <a:stretch>
            <a:fillRect/>
          </a:stretch>
        </p:blipFill>
        <p:spPr>
          <a:xfrm>
            <a:off x="8021080" y="715587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3597862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39" y="715114"/>
            <a:ext cx="2539947" cy="2539947"/>
          </a:xfrm>
        </p:spPr>
      </p:pic>
      <p:sp>
        <p:nvSpPr>
          <p:cNvPr id="2" name="Rounded Rectangular Callout 1"/>
          <p:cNvSpPr/>
          <p:nvPr/>
        </p:nvSpPr>
        <p:spPr bwMode="gray">
          <a:xfrm>
            <a:off x="840592" y="3645419"/>
            <a:ext cx="3472007" cy="1708504"/>
          </a:xfrm>
          <a:prstGeom prst="wedgeRoundRectCallout">
            <a:avLst>
              <a:gd name="adj1" fmla="val -21288"/>
              <a:gd name="adj2" fmla="val -83605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I need the Lib_hiper_stuff-0.3.2-beta</a:t>
            </a: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library on my server!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763552" y="3691923"/>
            <a:ext cx="2859837" cy="2329779"/>
            <a:chOff x="8763552" y="3691923"/>
            <a:chExt cx="2859837" cy="2329779"/>
          </a:xfrm>
        </p:grpSpPr>
        <p:sp>
          <p:nvSpPr>
            <p:cNvPr id="3" name="Rounded Rectangular Callout 2"/>
            <p:cNvSpPr/>
            <p:nvPr/>
          </p:nvSpPr>
          <p:spPr bwMode="gray">
            <a:xfrm>
              <a:off x="8763552" y="3691923"/>
              <a:ext cx="2859837" cy="2329779"/>
            </a:xfrm>
            <a:prstGeom prst="wedgeRoundRectCallout">
              <a:avLst>
                <a:gd name="adj1" fmla="val -18461"/>
                <a:gd name="adj2" fmla="val -90632"/>
                <a:gd name="adj3" fmla="val 16667"/>
              </a:avLst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0" name="Picture 9" descr="cleese_no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7396" y="3886428"/>
              <a:ext cx="2597665" cy="187031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72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233" y="715114"/>
            <a:ext cx="2539947" cy="2539947"/>
          </a:xfrm>
        </p:spPr>
      </p:pic>
      <p:sp>
        <p:nvSpPr>
          <p:cNvPr id="3" name="Rounded Rectangular Callout 2"/>
          <p:cNvSpPr/>
          <p:nvPr/>
        </p:nvSpPr>
        <p:spPr bwMode="gray">
          <a:xfrm>
            <a:off x="6834374" y="3535781"/>
            <a:ext cx="4321736" cy="1050685"/>
          </a:xfrm>
          <a:prstGeom prst="wedgeRoundRectCallout">
            <a:avLst>
              <a:gd name="adj1" fmla="val 22384"/>
              <a:gd name="adj2" fmla="val -8950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Hey, I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need</a:t>
            </a: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to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take</a:t>
            </a: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your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server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offline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for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maintance</a:t>
            </a:r>
            <a:r>
              <a:rPr kumimoji="0" lang="mr-IN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gray">
          <a:xfrm>
            <a:off x="7117616" y="4833148"/>
            <a:ext cx="4321736" cy="1050685"/>
          </a:xfrm>
          <a:prstGeom prst="wedgeRoundRectCallout">
            <a:avLst>
              <a:gd name="adj1" fmla="val 19828"/>
              <a:gd name="adj2" fmla="val -9326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Maybe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an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hour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downtime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, max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0592" y="3645419"/>
            <a:ext cx="3472007" cy="2951052"/>
            <a:chOff x="840592" y="3645419"/>
            <a:chExt cx="3472007" cy="2951052"/>
          </a:xfrm>
        </p:grpSpPr>
        <p:sp>
          <p:nvSpPr>
            <p:cNvPr id="2" name="Rounded Rectangular Callout 1"/>
            <p:cNvSpPr/>
            <p:nvPr/>
          </p:nvSpPr>
          <p:spPr bwMode="gray">
            <a:xfrm>
              <a:off x="840592" y="3645419"/>
              <a:ext cx="3472007" cy="2951052"/>
            </a:xfrm>
            <a:prstGeom prst="wedgeRoundRectCallout">
              <a:avLst>
                <a:gd name="adj1" fmla="val -20463"/>
                <a:gd name="adj2" fmla="val -70457"/>
                <a:gd name="adj3" fmla="val 16667"/>
              </a:avLst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lang="en-US" kern="0" dirty="0"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5" name="Picture 4" descr="office_no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42" y="3854250"/>
              <a:ext cx="3048000" cy="24892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24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saved us?</a:t>
            </a:r>
            <a:br>
              <a:rPr lang="en-US" dirty="0" smtClean="0"/>
            </a:br>
            <a:r>
              <a:rPr lang="en-US" dirty="0" smtClean="0"/>
              <a:t>(From hitting each other with a keyboard)</a:t>
            </a:r>
            <a:endParaRPr lang="en-US" dirty="0"/>
          </a:p>
        </p:txBody>
      </p:sp>
      <p:pic>
        <p:nvPicPr>
          <p:cNvPr id="10" name="Content Placeholder 9" descr="virtualiz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82" r="-184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9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84" y="715114"/>
            <a:ext cx="2539947" cy="2539947"/>
          </a:xfrm>
        </p:spPr>
      </p:pic>
      <p:sp>
        <p:nvSpPr>
          <p:cNvPr id="11" name="Rounded Rectangular Callout 10"/>
          <p:cNvSpPr/>
          <p:nvPr/>
        </p:nvSpPr>
        <p:spPr bwMode="gray">
          <a:xfrm>
            <a:off x="3341165" y="3660773"/>
            <a:ext cx="3472007" cy="968456"/>
          </a:xfrm>
          <a:prstGeom prst="wedgeRoundRectCallout">
            <a:avLst>
              <a:gd name="adj1" fmla="val -71885"/>
              <a:gd name="adj2" fmla="val -11096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I need a new machine with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ular Callout 11"/>
          <p:cNvSpPr/>
          <p:nvPr/>
        </p:nvSpPr>
        <p:spPr bwMode="gray">
          <a:xfrm>
            <a:off x="4215377" y="2333079"/>
            <a:ext cx="3472007" cy="968456"/>
          </a:xfrm>
          <a:prstGeom prst="wedgeRoundRectCallout">
            <a:avLst>
              <a:gd name="adj1" fmla="val -84254"/>
              <a:gd name="adj2" fmla="val 23937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And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this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project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requires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this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library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gray">
          <a:xfrm>
            <a:off x="2330258" y="5253805"/>
            <a:ext cx="3472007" cy="968456"/>
          </a:xfrm>
          <a:prstGeom prst="wedgeRoundRectCallout">
            <a:avLst>
              <a:gd name="adj1" fmla="val -47674"/>
              <a:gd name="adj2" fmla="val -25625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Oh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, a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new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database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that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Rounded Rectangular Callout 13"/>
          <p:cNvSpPr/>
          <p:nvPr/>
        </p:nvSpPr>
        <p:spPr bwMode="gray">
          <a:xfrm>
            <a:off x="3341522" y="847147"/>
            <a:ext cx="3472007" cy="968456"/>
          </a:xfrm>
          <a:prstGeom prst="wedgeRoundRectCallout">
            <a:avLst>
              <a:gd name="adj1" fmla="val -61464"/>
              <a:gd name="adj2" fmla="val 15811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I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need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a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new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version of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944988" y="3745918"/>
            <a:ext cx="2722785" cy="2265824"/>
            <a:chOff x="8944988" y="3745918"/>
            <a:chExt cx="2722785" cy="2265824"/>
          </a:xfrm>
        </p:grpSpPr>
        <p:sp>
          <p:nvSpPr>
            <p:cNvPr id="3" name="Rounded Rectangular Callout 2"/>
            <p:cNvSpPr/>
            <p:nvPr/>
          </p:nvSpPr>
          <p:spPr bwMode="gray">
            <a:xfrm>
              <a:off x="8944988" y="3745918"/>
              <a:ext cx="2722785" cy="2265824"/>
            </a:xfrm>
            <a:prstGeom prst="wedgeRoundRectCallout">
              <a:avLst>
                <a:gd name="adj1" fmla="val 11070"/>
                <a:gd name="adj2" fmla="val -89784"/>
                <a:gd name="adj3" fmla="val 16667"/>
              </a:avLst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5" name="Picture 14" descr="StarTrek-mindblown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2056" y="3910374"/>
              <a:ext cx="2445485" cy="19270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2375906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4927" y="449176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What saved us?</a:t>
            </a:r>
            <a:br>
              <a:rPr lang="en-US" dirty="0" smtClean="0"/>
            </a:br>
            <a:r>
              <a:rPr lang="en-US" dirty="0" smtClean="0"/>
              <a:t> (from a lot of manual work)</a:t>
            </a:r>
            <a:endParaRPr lang="en-US" dirty="0"/>
          </a:p>
        </p:txBody>
      </p:sp>
      <p:pic>
        <p:nvPicPr>
          <p:cNvPr id="3" name="Content Placeholder 2" descr="cod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00" b="98300" l="2100" r="9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418" r="-70418"/>
          <a:stretch>
            <a:fillRect/>
          </a:stretch>
        </p:blipFill>
        <p:spPr/>
      </p:pic>
      <p:sp>
        <p:nvSpPr>
          <p:cNvPr id="7" name="Title 5"/>
          <p:cNvSpPr txBox="1">
            <a:spLocks/>
          </p:cNvSpPr>
          <p:nvPr/>
        </p:nvSpPr>
        <p:spPr bwMode="gray">
          <a:xfrm>
            <a:off x="512000" y="5242860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1474" y="284721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Our new tools</a:t>
            </a:r>
            <a:endParaRPr lang="en-US" dirty="0"/>
          </a:p>
        </p:txBody>
      </p:sp>
      <p:pic>
        <p:nvPicPr>
          <p:cNvPr id="10" name="Content Placeholder 9" descr="docker-vagran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25" b="-1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308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Vagrant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Making VMs great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5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163</Words>
  <Application>Microsoft Macintosh PowerPoint</Application>
  <PresentationFormat>Custom</PresentationFormat>
  <Paragraphs>56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SAP Hybris Title Slides</vt:lpstr>
      <vt:lpstr>SAP Hybris Black</vt:lpstr>
      <vt:lpstr>SAP Hybris Blue</vt:lpstr>
      <vt:lpstr>SAP Hybris White</vt:lpstr>
      <vt:lpstr>SAP Hybris Yellow</vt:lpstr>
      <vt:lpstr>DevOps Community</vt:lpstr>
      <vt:lpstr>Developer vs. Admin</vt:lpstr>
      <vt:lpstr>Developer vs. Admin</vt:lpstr>
      <vt:lpstr>Developer vs. Admin</vt:lpstr>
      <vt:lpstr>What saved us? (From hitting each other with a keyboard)</vt:lpstr>
      <vt:lpstr>Developer vs. Admin</vt:lpstr>
      <vt:lpstr>What saved us?  (from a lot of manual work)</vt:lpstr>
      <vt:lpstr>Our new tools</vt:lpstr>
      <vt:lpstr>Vagrant</vt:lpstr>
      <vt:lpstr>Docker</vt:lpstr>
      <vt:lpstr>Live coding workshop!</vt:lpstr>
      <vt:lpstr>Your presenters</vt:lpstr>
      <vt:lpstr>Hackin' Gliwice</vt:lpstr>
      <vt:lpstr>PowerPoint Presentation</vt:lpstr>
    </vt:vector>
  </TitlesOfParts>
  <Manager/>
  <Company>hybris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SAP SAP</cp:lastModifiedBy>
  <cp:revision>391</cp:revision>
  <dcterms:created xsi:type="dcterms:W3CDTF">2014-07-14T15:12:49Z</dcterms:created>
  <dcterms:modified xsi:type="dcterms:W3CDTF">2017-03-09T10:47:15Z</dcterms:modified>
  <cp:category/>
</cp:coreProperties>
</file>